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6" r:id="rId2"/>
    <p:sldId id="261" r:id="rId3"/>
    <p:sldId id="263" r:id="rId4"/>
    <p:sldId id="264" r:id="rId5"/>
    <p:sldId id="265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Lic. Gerardo Aurelio Ramírez Martínez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F4A5C2-3061-49A5-9A18-63F1AEA0DAD8}" type="datetimeFigureOut">
              <a:rPr lang="en-US" smtClean="0"/>
              <a:t>3/6/2020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UANL FCFM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844FA-C200-4B9C-9587-81890A705A6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86431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g>
</file>

<file path=ppt/media/image2.png>
</file>

<file path=ppt/media/image3.png>
</file>

<file path=ppt/media/image4.gif>
</file>

<file path=ppt/media/image5.tmp>
</file>

<file path=ppt/media/image6.png>
</file>

<file path=ppt/media/image7.tmp>
</file>

<file path=ppt/media/image8.tmp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Lic. Gerardo Aurelio Ramírez Martínez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00ABD8-CF00-4670-A14F-9D536B1B7EC0}" type="datetimeFigureOut">
              <a:rPr lang="en-US" smtClean="0"/>
              <a:t>3/6/2020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UANL FCFM</a:t>
            </a:r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0EDF28-0B71-48BB-9E24-4F0CA6AC54C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25331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6596B-2D9B-4A02-A34C-D35D6A7CA954}" type="datetime1">
              <a:rPr lang="en-US" smtClean="0"/>
              <a:t>3/6/2020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15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1A01F-210B-4629-B908-A244FB242699}" type="datetime1">
              <a:rPr lang="en-US" smtClean="0"/>
              <a:t>3/6/2020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650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25B2-986D-440C-8B14-C4418823C9EF}" type="datetime1">
              <a:rPr lang="en-US" smtClean="0"/>
              <a:t>3/6/2020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33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AE0D4-0F26-4021-B2AE-EAEACD663B6A}" type="datetime1">
              <a:rPr lang="en-US" smtClean="0"/>
              <a:t>3/6/2020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64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CD2D-1736-4B53-8BD2-ECF69B1F3000}" type="datetime1">
              <a:rPr lang="en-US" smtClean="0"/>
              <a:t>3/6/2020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9939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22AC7-CE86-4475-B083-8330FD66228B}" type="datetime1">
              <a:rPr lang="en-US" smtClean="0"/>
              <a:t>3/6/2020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283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173A3-9260-45EA-A014-819C5AA2AD42}" type="datetime1">
              <a:rPr lang="en-US" smtClean="0"/>
              <a:t>3/6/2020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7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F7F78-11A9-4CA0-85EB-41B45C46B5A4}" type="datetime1">
              <a:rPr lang="en-US" smtClean="0"/>
              <a:t>3/6/2020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E5E6-95F3-494D-BE54-A7D7D5256D9B}" type="datetime1">
              <a:rPr lang="en-US" smtClean="0"/>
              <a:t>3/6/2020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02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61E1A76-58CB-41A5-8ADD-210326EBAEC1}" type="datetime1">
              <a:rPr lang="en-US" smtClean="0"/>
              <a:t>3/6/2020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45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ECD69-409A-4183-8100-D712A8D4F291}" type="datetime1">
              <a:rPr lang="en-US" smtClean="0"/>
              <a:t>3/6/2020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14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0D3183-A032-4C9B-A6A6-0E3C0E1B11DF}" type="datetime1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err="1" smtClean="0"/>
              <a:t>Lic</a:t>
            </a:r>
            <a:r>
              <a:rPr lang="en-US" dirty="0" smtClean="0"/>
              <a:t>. Gerardo Aurelio </a:t>
            </a:r>
            <a:r>
              <a:rPr lang="en-US" dirty="0" err="1" smtClean="0"/>
              <a:t>Ramírez</a:t>
            </a:r>
            <a:r>
              <a:rPr lang="en-US" dirty="0" smtClean="0"/>
              <a:t> </a:t>
            </a:r>
            <a:r>
              <a:rPr lang="en-US" dirty="0" err="1" smtClean="0"/>
              <a:t>Martínez</a:t>
            </a:r>
            <a:r>
              <a:rPr lang="en-US" dirty="0" smtClean="0"/>
              <a:t> UANL FCFM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B28097-4C1B-407B-A2A1-D39C8343D739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720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ROBOTICA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cap="none" dirty="0" smtClean="0"/>
              <a:t>LSTI Gerardo A. Ramírez</a:t>
            </a:r>
          </a:p>
          <a:p>
            <a:r>
              <a:rPr lang="es-ES" cap="none" dirty="0" smtClean="0"/>
              <a:t>Contacto: rmzgerardo87@gmail.com</a:t>
            </a:r>
          </a:p>
          <a:p>
            <a:endParaRPr lang="en-US" cap="none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Lic</a:t>
            </a:r>
            <a:r>
              <a:rPr lang="en-US" smtClean="0"/>
              <a:t>. Gerardo Aurelio Ramírez Martínez UANL FCFM</a:t>
            </a:r>
            <a:endParaRPr lang="en-US"/>
          </a:p>
        </p:txBody>
      </p:sp>
      <p:pic>
        <p:nvPicPr>
          <p:cNvPr id="7" name="Picture 2" descr="Resultado de imagen para fcfm uanl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169" y="1320738"/>
            <a:ext cx="5005006" cy="2273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010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Practica 2: Conf. y cal. de sensores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pic>
        <p:nvPicPr>
          <p:cNvPr id="8" name="Picture 2" descr="Resultado de imagen para fcfm uanl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455" y="286603"/>
            <a:ext cx="1973992" cy="89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En esta practica aprenderemos a hacer una correcta calibración de los sensores en diferentes ambientes, ya que, a nivel de campo de ejecución, los factores de iluminación son claves para que nuestro robot opere de manera correcta.</a:t>
            </a:r>
          </a:p>
          <a:p>
            <a:r>
              <a:rPr lang="es-ES" dirty="0" smtClean="0"/>
              <a:t>Para ello, utilizaremos la pantalla LED de nuestro bloque EV3.</a:t>
            </a:r>
            <a:endParaRPr lang="en-US" dirty="0"/>
          </a:p>
        </p:txBody>
      </p:sp>
      <p:pic>
        <p:nvPicPr>
          <p:cNvPr id="1026" name="Picture 2" descr="Resultado de imagen para ev3 displa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326" y="2586446"/>
            <a:ext cx="2300160" cy="3596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230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Practica 2: Conf. y cal. de sensores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845734"/>
            <a:ext cx="6156960" cy="4023360"/>
          </a:xfrm>
        </p:spPr>
        <p:txBody>
          <a:bodyPr/>
          <a:lstStyle/>
          <a:p>
            <a:r>
              <a:rPr lang="es-ES" dirty="0" smtClean="0"/>
              <a:t>Nos apoyaremos del asistente de </a:t>
            </a:r>
            <a:r>
              <a:rPr lang="es-ES" dirty="0" err="1" smtClean="0"/>
              <a:t>RobotC</a:t>
            </a:r>
            <a:r>
              <a:rPr lang="es-ES" dirty="0" smtClean="0"/>
              <a:t> para configurar los sensores en los puertos correspondientes.</a:t>
            </a:r>
          </a:p>
          <a:p>
            <a:r>
              <a:rPr lang="es-ES" dirty="0" err="1" smtClean="0"/>
              <a:t>Situandonos</a:t>
            </a:r>
            <a:r>
              <a:rPr lang="es-ES" dirty="0" smtClean="0"/>
              <a:t> en el compilador, encontraremos un botón con la leyenda </a:t>
            </a:r>
            <a:r>
              <a:rPr lang="es-ES" i="1" dirty="0" smtClean="0"/>
              <a:t>“Motor and Sensor </a:t>
            </a:r>
            <a:r>
              <a:rPr lang="es-ES" i="1" dirty="0" err="1" smtClean="0"/>
              <a:t>Setup</a:t>
            </a:r>
            <a:r>
              <a:rPr lang="es-ES" i="1" dirty="0" smtClean="0"/>
              <a:t>”</a:t>
            </a:r>
          </a:p>
          <a:p>
            <a:endParaRPr lang="es-ES" i="1" dirty="0"/>
          </a:p>
          <a:p>
            <a:r>
              <a:rPr lang="es-ES" dirty="0" smtClean="0"/>
              <a:t>Seguido a esto, saldrá una ventana emergente, donde configuraremos los sensores a utilizar. 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2" descr="Resultado de imagen para fcfm uanl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455" y="286603"/>
            <a:ext cx="1973992" cy="89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 descr="Recorte de pantall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4290" y="2472713"/>
            <a:ext cx="4001920" cy="2221207"/>
          </a:xfrm>
          <a:prstGeom prst="rect">
            <a:avLst/>
          </a:prstGeom>
        </p:spPr>
      </p:pic>
      <p:sp>
        <p:nvSpPr>
          <p:cNvPr id="11" name="Flecha arriba 10"/>
          <p:cNvSpPr/>
          <p:nvPr/>
        </p:nvSpPr>
        <p:spPr>
          <a:xfrm rot="3918816">
            <a:off x="7773489" y="2621021"/>
            <a:ext cx="528528" cy="148170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216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845734"/>
            <a:ext cx="4920343" cy="4023360"/>
          </a:xfrm>
        </p:spPr>
        <p:txBody>
          <a:bodyPr/>
          <a:lstStyle/>
          <a:p>
            <a:r>
              <a:rPr lang="es-ES" dirty="0" smtClean="0"/>
              <a:t>Una vez hacemos </a:t>
            </a:r>
            <a:r>
              <a:rPr lang="es-ES" dirty="0" err="1" smtClean="0"/>
              <a:t>click</a:t>
            </a:r>
            <a:r>
              <a:rPr lang="es-ES" dirty="0" smtClean="0"/>
              <a:t>, haremos lo siguiente mostrado en el video.</a:t>
            </a:r>
          </a:p>
          <a:p>
            <a:endParaRPr lang="es-ES" dirty="0"/>
          </a:p>
          <a:p>
            <a:r>
              <a:rPr lang="es-ES" dirty="0" err="1" smtClean="0"/>
              <a:t>Tip</a:t>
            </a:r>
            <a:r>
              <a:rPr lang="es-ES" dirty="0" smtClean="0"/>
              <a:t>:</a:t>
            </a:r>
          </a:p>
          <a:p>
            <a:r>
              <a:rPr lang="es-ES" dirty="0" smtClean="0"/>
              <a:t>Recordemos nombrar a los sensores con algo relacionado a su función.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4</a:t>
            </a:fld>
            <a:endParaRPr lang="en-US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dirty="0"/>
              <a:t>Practica 2: Conf. y cal. de sensores</a:t>
            </a:r>
            <a:endParaRPr lang="en-US" dirty="0"/>
          </a:p>
        </p:txBody>
      </p:sp>
      <p:pic>
        <p:nvPicPr>
          <p:cNvPr id="9" name="Picture 2" descr="Resultado de imagen para fcfm uanl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455" y="286603"/>
            <a:ext cx="1973992" cy="89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D54709A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291.2999999999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21828" y="1774056"/>
            <a:ext cx="5646103" cy="411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55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Una vez efectuado lo anterior mencionado, verificamos en el cuerpo del código donde, al principio del mismo, se mostrarán los segmentos correspondientes a cada sensor configurado por el asistente de </a:t>
            </a:r>
            <a:r>
              <a:rPr lang="es-ES" dirty="0" err="1" smtClean="0"/>
              <a:t>RobotC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5</a:t>
            </a:fld>
            <a:endParaRPr lang="en-US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dirty="0"/>
              <a:t>Practica 2: Conf. y cal. de sensores</a:t>
            </a:r>
            <a:endParaRPr lang="en-US" dirty="0"/>
          </a:p>
        </p:txBody>
      </p:sp>
      <p:pic>
        <p:nvPicPr>
          <p:cNvPr id="7" name="Picture 2" descr="Resultado de imagen para fcfm uanl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455" y="286603"/>
            <a:ext cx="1973992" cy="89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 descr="Recorte de pantall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638" y="2995110"/>
            <a:ext cx="6729043" cy="215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11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Practica 2: Conf. y cal. </a:t>
            </a:r>
            <a:r>
              <a:rPr lang="es-ES" dirty="0"/>
              <a:t>de sensores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Realice un </a:t>
            </a:r>
            <a:r>
              <a:rPr lang="es-ES" dirty="0" err="1" smtClean="0"/>
              <a:t>codigo</a:t>
            </a:r>
            <a:r>
              <a:rPr lang="es-ES" dirty="0" smtClean="0"/>
              <a:t> donde muestre en la pantalla los diferentes sensores conectados al bloque EV3.</a:t>
            </a:r>
          </a:p>
          <a:p>
            <a:r>
              <a:rPr lang="es-ES" dirty="0" smtClean="0"/>
              <a:t>Desplegar en la pantalla LED lo siguiente: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Valores de sensor ultrasónico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Valores del sensor de luz y color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Valores del sensor giroscopio</a:t>
            </a:r>
          </a:p>
          <a:p>
            <a:pPr marL="0" indent="0">
              <a:buNone/>
            </a:pPr>
            <a:r>
              <a:rPr lang="es-ES" dirty="0" smtClean="0"/>
              <a:t>Condición: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Utilizar bucle </a:t>
            </a:r>
            <a:r>
              <a:rPr lang="es-ES" dirty="0" smtClean="0"/>
              <a:t>infinito</a:t>
            </a:r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Lic. Gerardo Aurelio Ramírez Martínez UANL FCFM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28097-4C1B-407B-A2A1-D39C8343D739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2" descr="Resultado de imagen para fcfm uanl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5901" y="563600"/>
            <a:ext cx="1973992" cy="89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6052457" y="2934789"/>
            <a:ext cx="5294812" cy="30426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s-ES" dirty="0" smtClean="0"/>
              <a:t>Comandos a utilizar: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s-ES" dirty="0"/>
          </a:p>
          <a:p>
            <a:pPr marL="0" indent="0">
              <a:buFont typeface="Calibri" panose="020F0502020204030204" pitchFamily="34" charset="0"/>
              <a:buNone/>
            </a:pPr>
            <a:endParaRPr lang="es-ES" dirty="0" smtClean="0"/>
          </a:p>
          <a:p>
            <a:pPr marL="0" indent="0">
              <a:buFont typeface="Calibri" panose="020F0502020204030204" pitchFamily="34" charset="0"/>
              <a:buNone/>
            </a:pPr>
            <a:endParaRPr lang="es-ES" dirty="0"/>
          </a:p>
          <a:p>
            <a:pPr marL="0" indent="0">
              <a:buFont typeface="Calibri" panose="020F0502020204030204" pitchFamily="34" charset="0"/>
              <a:buNone/>
            </a:pPr>
            <a:r>
              <a:rPr lang="es-ES" dirty="0" smtClean="0"/>
              <a:t>Donde, ‘ </a:t>
            </a:r>
            <a:r>
              <a:rPr lang="es-ES" i="1" dirty="0" err="1" smtClean="0"/>
              <a:t>lineNumber</a:t>
            </a:r>
            <a:r>
              <a:rPr lang="es-ES" i="1" dirty="0" smtClean="0"/>
              <a:t> ‘</a:t>
            </a:r>
            <a:r>
              <a:rPr lang="es-ES" dirty="0" smtClean="0"/>
              <a:t> significa el numero de línea y </a:t>
            </a:r>
            <a:r>
              <a:rPr lang="es-ES" i="1" dirty="0" smtClean="0"/>
              <a:t>‘ </a:t>
            </a:r>
            <a:r>
              <a:rPr lang="es-ES" i="1" dirty="0" err="1" smtClean="0"/>
              <a:t>nDeviceIndex</a:t>
            </a:r>
            <a:r>
              <a:rPr lang="es-ES" i="1" dirty="0" smtClean="0"/>
              <a:t> ‘ </a:t>
            </a:r>
            <a:r>
              <a:rPr lang="es-ES" dirty="0" smtClean="0"/>
              <a:t>el puerto (S1-S4) o la constante que usamos para el sensor (Sonar, </a:t>
            </a:r>
            <a:r>
              <a:rPr lang="es-ES" dirty="0" err="1" smtClean="0"/>
              <a:t>Gyroscope</a:t>
            </a:r>
            <a:r>
              <a:rPr lang="es-ES" dirty="0" smtClean="0"/>
              <a:t>, </a:t>
            </a:r>
            <a:r>
              <a:rPr lang="es-ES" dirty="0" err="1" smtClean="0"/>
              <a:t>etc</a:t>
            </a:r>
            <a:r>
              <a:rPr lang="es-ES" dirty="0" smtClean="0"/>
              <a:t>)</a:t>
            </a:r>
          </a:p>
          <a:p>
            <a:endParaRPr lang="en-US" dirty="0"/>
          </a:p>
        </p:txBody>
      </p:sp>
      <p:pic>
        <p:nvPicPr>
          <p:cNvPr id="8" name="Imagen 7" descr="Recorte de pantall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457" y="3211787"/>
            <a:ext cx="4838471" cy="162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86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tC introducción" id="{218D5204-2CAE-4C0F-ABA7-336F760A697D}" vid="{68FC805D-EC65-4C58-A1C0-AE20A5E8894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Clases para secundaria</Template>
  <TotalTime>3490</TotalTime>
  <Words>357</Words>
  <Application>Microsoft Office PowerPoint</Application>
  <PresentationFormat>Panorámica</PresentationFormat>
  <Paragraphs>43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Wingdings</vt:lpstr>
      <vt:lpstr>Retrospección</vt:lpstr>
      <vt:lpstr>ROBOTICA</vt:lpstr>
      <vt:lpstr>Practica 2: Conf. y cal. de sensores</vt:lpstr>
      <vt:lpstr>Practica 2: Conf. y cal. de sensores</vt:lpstr>
      <vt:lpstr>Practica 2: Conf. y cal. de sensores</vt:lpstr>
      <vt:lpstr>Practica 2: Conf. y cal. de sensores</vt:lpstr>
      <vt:lpstr>Practica 2: Conf. y cal. de sensores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ROBOTICA</dc:title>
  <dc:creator>Gerardo Rmz</dc:creator>
  <cp:lastModifiedBy>Gerardo Rmz</cp:lastModifiedBy>
  <cp:revision>4</cp:revision>
  <dcterms:created xsi:type="dcterms:W3CDTF">2020-03-05T23:53:48Z</dcterms:created>
  <dcterms:modified xsi:type="dcterms:W3CDTF">2020-03-09T04:16:33Z</dcterms:modified>
</cp:coreProperties>
</file>